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9" r:id="rId4"/>
  </p:sldMasterIdLst>
  <p:notesMasterIdLst>
    <p:notesMasterId r:id="rId5"/>
  </p:notesMasterIdLst>
  <p:sldIdLst>
    <p:sldId id="256" r:id="rId6"/>
    <p:sldId id="257" r:id="rId7"/>
  </p:sldIdLst>
  <p:sldSz cy="10058400" cx="77724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2448">
          <p15:clr>
            <a:srgbClr val="A4A3A4"/>
          </p15:clr>
        </p15:guide>
        <p15:guide id="2" pos="288">
          <p15:clr>
            <a:srgbClr val="9AA0A6"/>
          </p15:clr>
        </p15:guide>
        <p15:guide id="3" pos="4608">
          <p15:clr>
            <a:srgbClr val="9AA0A6"/>
          </p15:clr>
        </p15:guide>
        <p15:guide id="4" orient="horz" pos="311">
          <p15:clr>
            <a:srgbClr val="9AA0A6"/>
          </p15:clr>
        </p15:guide>
        <p15:guide id="5" orient="horz" pos="6048">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448"/>
        <p:guide pos="288"/>
        <p:guide pos="4608"/>
        <p:guide pos="311" orient="horz"/>
        <p:guide pos="6048" orient="horz"/>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 name="Shape 50"/>
        <p:cNvGrpSpPr/>
        <p:nvPr/>
      </p:nvGrpSpPr>
      <p:grpSpPr>
        <a:xfrm>
          <a:off x="0" y="0"/>
          <a:ext cx="0" cy="0"/>
          <a:chOff x="0" y="0"/>
          <a:chExt cx="0" cy="0"/>
        </a:xfrm>
      </p:grpSpPr>
      <p:sp>
        <p:nvSpPr>
          <p:cNvPr id="51" name="Google Shape;51;g1d509e088a6_0_0: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g1d509e088a6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 name="Shape 67"/>
        <p:cNvGrpSpPr/>
        <p:nvPr/>
      </p:nvGrpSpPr>
      <p:grpSpPr>
        <a:xfrm>
          <a:off x="0" y="0"/>
          <a:ext cx="0" cy="0"/>
          <a:chOff x="0" y="0"/>
          <a:chExt cx="0" cy="0"/>
        </a:xfrm>
      </p:grpSpPr>
      <p:sp>
        <p:nvSpPr>
          <p:cNvPr id="68" name="Google Shape;68;g1d509e088a6_0_24:notes"/>
          <p:cNvSpPr/>
          <p:nvPr>
            <p:ph idx="2" type="sldImg"/>
          </p:nvPr>
        </p:nvSpPr>
        <p:spPr>
          <a:xfrm>
            <a:off x="2104480" y="685800"/>
            <a:ext cx="2649600" cy="3429000"/>
          </a:xfrm>
          <a:custGeom>
            <a:rect b="b" l="l" r="r" t="t"/>
            <a:pathLst>
              <a:path extrusionOk="0" h="120000" w="120000">
                <a:moveTo>
                  <a:pt x="0" y="0"/>
                </a:moveTo>
                <a:lnTo>
                  <a:pt x="120000" y="0"/>
                </a:lnTo>
                <a:lnTo>
                  <a:pt x="120000" y="120000"/>
                </a:lnTo>
                <a:lnTo>
                  <a:pt x="0" y="120000"/>
                </a:lnTo>
                <a:close/>
              </a:path>
            </a:pathLst>
          </a:custGeom>
        </p:spPr>
      </p:sp>
      <p:sp>
        <p:nvSpPr>
          <p:cNvPr id="69" name="Google Shape;69;g1d509e088a6_0_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264952" y="1456058"/>
            <a:ext cx="7242600" cy="40140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264945" y="5542289"/>
            <a:ext cx="7242600" cy="1550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264945" y="2163089"/>
            <a:ext cx="7242600" cy="38397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264945" y="6164351"/>
            <a:ext cx="7242600" cy="25437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264945" y="4206107"/>
            <a:ext cx="7242600" cy="1646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264945" y="2253729"/>
            <a:ext cx="7242600" cy="66810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264945"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107540" y="2253729"/>
            <a:ext cx="3399900" cy="66810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264945" y="870271"/>
            <a:ext cx="7242600" cy="11199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264945" y="1086507"/>
            <a:ext cx="2386800" cy="14778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264945" y="2717440"/>
            <a:ext cx="2386800" cy="62175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16713" y="880293"/>
            <a:ext cx="5412600" cy="7999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3886200" y="-244"/>
            <a:ext cx="3886200" cy="100584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25675" y="2411542"/>
            <a:ext cx="3438300" cy="28986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25675" y="5481569"/>
            <a:ext cx="3438300" cy="24153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198575" y="1415969"/>
            <a:ext cx="3261300" cy="7226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264945" y="8273124"/>
            <a:ext cx="5099100" cy="11832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7201589" y="9119180"/>
            <a:ext cx="466500" cy="7698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64945" y="870271"/>
            <a:ext cx="7242600" cy="11199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64945" y="2253729"/>
            <a:ext cx="7242600" cy="66810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7201589" y="9119180"/>
            <a:ext cx="466500" cy="7698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 Id="rId5" Type="http://schemas.openxmlformats.org/officeDocument/2006/relationships/image" Target="../media/image3.png"/><Relationship Id="rId6" Type="http://schemas.openxmlformats.org/officeDocument/2006/relationships/image" Target="../media/image4.png"/><Relationship Id="rId7"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9.jpg"/><Relationship Id="rId4" Type="http://schemas.openxmlformats.org/officeDocument/2006/relationships/image" Target="../media/image6.jpg"/><Relationship Id="rId5" Type="http://schemas.openxmlformats.org/officeDocument/2006/relationships/image" Target="../media/image7.jpg"/><Relationship Id="rId6" Type="http://schemas.openxmlformats.org/officeDocument/2006/relationships/image" Target="../media/image10.jpg"/><Relationship Id="rId7"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pic>
        <p:nvPicPr>
          <p:cNvPr id="54" name="Google Shape;54;p13"/>
          <p:cNvPicPr preferRelativeResize="0"/>
          <p:nvPr/>
        </p:nvPicPr>
        <p:blipFill>
          <a:blip r:embed="rId3">
            <a:alphaModFix amt="80000"/>
          </a:blip>
          <a:stretch>
            <a:fillRect/>
          </a:stretch>
        </p:blipFill>
        <p:spPr>
          <a:xfrm>
            <a:off x="3886200" y="7312507"/>
            <a:ext cx="3429000" cy="2283714"/>
          </a:xfrm>
          <a:prstGeom prst="rect">
            <a:avLst/>
          </a:prstGeom>
          <a:noFill/>
          <a:ln cap="flat" cmpd="sng" w="9525">
            <a:solidFill>
              <a:schemeClr val="dk2"/>
            </a:solidFill>
            <a:prstDash val="solid"/>
            <a:round/>
            <a:headEnd len="sm" w="sm" type="none"/>
            <a:tailEnd len="sm" w="sm" type="none"/>
          </a:ln>
        </p:spPr>
      </p:pic>
      <p:pic>
        <p:nvPicPr>
          <p:cNvPr id="55" name="Google Shape;55;p13"/>
          <p:cNvPicPr preferRelativeResize="0"/>
          <p:nvPr/>
        </p:nvPicPr>
        <p:blipFill>
          <a:blip r:embed="rId4">
            <a:alphaModFix amt="60000"/>
          </a:blip>
          <a:stretch>
            <a:fillRect/>
          </a:stretch>
        </p:blipFill>
        <p:spPr>
          <a:xfrm>
            <a:off x="457200" y="7312503"/>
            <a:ext cx="3429000" cy="2283722"/>
          </a:xfrm>
          <a:prstGeom prst="rect">
            <a:avLst/>
          </a:prstGeom>
          <a:noFill/>
          <a:ln cap="flat" cmpd="sng" w="9525">
            <a:solidFill>
              <a:schemeClr val="dk2"/>
            </a:solidFill>
            <a:prstDash val="solid"/>
            <a:round/>
            <a:headEnd len="sm" w="sm" type="none"/>
            <a:tailEnd len="sm" w="sm" type="none"/>
          </a:ln>
        </p:spPr>
      </p:pic>
      <p:pic>
        <p:nvPicPr>
          <p:cNvPr id="56" name="Google Shape;56;p13"/>
          <p:cNvPicPr preferRelativeResize="0"/>
          <p:nvPr/>
        </p:nvPicPr>
        <p:blipFill>
          <a:blip r:embed="rId5">
            <a:alphaModFix amt="40000"/>
          </a:blip>
          <a:stretch>
            <a:fillRect/>
          </a:stretch>
        </p:blipFill>
        <p:spPr>
          <a:xfrm>
            <a:off x="3886200" y="5026128"/>
            <a:ext cx="3429000" cy="2283721"/>
          </a:xfrm>
          <a:prstGeom prst="rect">
            <a:avLst/>
          </a:prstGeom>
          <a:noFill/>
          <a:ln cap="flat" cmpd="sng" w="9525">
            <a:solidFill>
              <a:schemeClr val="dk2"/>
            </a:solidFill>
            <a:prstDash val="solid"/>
            <a:round/>
            <a:headEnd len="sm" w="sm" type="none"/>
            <a:tailEnd len="sm" w="sm" type="none"/>
          </a:ln>
        </p:spPr>
      </p:pic>
      <p:pic>
        <p:nvPicPr>
          <p:cNvPr id="57" name="Google Shape;57;p13"/>
          <p:cNvPicPr preferRelativeResize="0"/>
          <p:nvPr/>
        </p:nvPicPr>
        <p:blipFill>
          <a:blip r:embed="rId6">
            <a:alphaModFix amt="20000"/>
          </a:blip>
          <a:stretch>
            <a:fillRect/>
          </a:stretch>
        </p:blipFill>
        <p:spPr>
          <a:xfrm>
            <a:off x="457200" y="5026128"/>
            <a:ext cx="3429000" cy="2283721"/>
          </a:xfrm>
          <a:prstGeom prst="rect">
            <a:avLst/>
          </a:prstGeom>
          <a:noFill/>
          <a:ln cap="flat" cmpd="sng" w="9525">
            <a:solidFill>
              <a:schemeClr val="dk2"/>
            </a:solidFill>
            <a:prstDash val="solid"/>
            <a:round/>
            <a:headEnd len="sm" w="sm" type="none"/>
            <a:tailEnd len="sm" w="sm" type="none"/>
          </a:ln>
        </p:spPr>
      </p:pic>
      <p:sp>
        <p:nvSpPr>
          <p:cNvPr id="58" name="Google Shape;58;p13"/>
          <p:cNvSpPr txBox="1"/>
          <p:nvPr/>
        </p:nvSpPr>
        <p:spPr>
          <a:xfrm>
            <a:off x="457200" y="502612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Isang napakanipis na layer ng mga ilaw muna</a:t>
            </a:r>
            <a:endParaRPr i="1" sz="1000">
              <a:solidFill>
                <a:schemeClr val="dk1"/>
              </a:solidFill>
              <a:latin typeface="Open Sans"/>
              <a:ea typeface="Open Sans"/>
              <a:cs typeface="Open Sans"/>
              <a:sym typeface="Open Sans"/>
            </a:endParaRPr>
          </a:p>
        </p:txBody>
      </p:sp>
      <p:sp>
        <p:nvSpPr>
          <p:cNvPr id="59" name="Google Shape;59;p13"/>
          <p:cNvSpPr txBox="1"/>
          <p:nvPr/>
        </p:nvSpPr>
        <p:spPr>
          <a:xfrm>
            <a:off x="3886200" y="5026125"/>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Hayaang matuyo, pagkatapos ay magdagdag ng mapusyaw na kulay abo</a:t>
            </a:r>
            <a:endParaRPr i="1" sz="1000">
              <a:solidFill>
                <a:schemeClr val="dk1"/>
              </a:solidFill>
              <a:latin typeface="Open Sans"/>
              <a:ea typeface="Open Sans"/>
              <a:cs typeface="Open Sans"/>
              <a:sym typeface="Open Sans"/>
            </a:endParaRPr>
          </a:p>
        </p:txBody>
      </p:sp>
      <p:sp>
        <p:nvSpPr>
          <p:cNvPr id="60" name="Google Shape;60;p13"/>
          <p:cNvSpPr txBox="1"/>
          <p:nvPr/>
        </p:nvSpPr>
        <p:spPr>
          <a:xfrm>
            <a:off x="457200" y="7312500"/>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Hayaang matuyo iyon, pagkatapos ay magdagdag ng dark grey</a:t>
            </a:r>
            <a:endParaRPr i="1" sz="1000">
              <a:solidFill>
                <a:schemeClr val="dk1"/>
              </a:solidFill>
              <a:latin typeface="Open Sans"/>
              <a:ea typeface="Open Sans"/>
              <a:cs typeface="Open Sans"/>
              <a:sym typeface="Open Sans"/>
            </a:endParaRPr>
          </a:p>
        </p:txBody>
      </p:sp>
      <p:sp>
        <p:nvSpPr>
          <p:cNvPr id="61" name="Google Shape;61;p13"/>
          <p:cNvSpPr txBox="1"/>
          <p:nvPr/>
        </p:nvSpPr>
        <p:spPr>
          <a:xfrm>
            <a:off x="3886200" y="7312500"/>
            <a:ext cx="3429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l">
              <a:spcBef>
                <a:spcPts val="0"/>
              </a:spcBef>
              <a:spcAft>
                <a:spcPts val="0"/>
              </a:spcAft>
              <a:buNone/>
            </a:pPr>
            <a:r>
              <a:rPr i="1" lang="en" sz="1000">
                <a:latin typeface="Open Sans"/>
                <a:ea typeface="Open Sans"/>
                <a:cs typeface="Open Sans"/>
                <a:sym typeface="Open Sans"/>
              </a:rPr>
              <a:t>Pagkatapos ay idagdag ang pinakamadilim na kulay abo</a:t>
            </a:r>
            <a:endParaRPr i="1" sz="1000">
              <a:latin typeface="Open Sans"/>
              <a:ea typeface="Open Sans"/>
              <a:cs typeface="Open Sans"/>
              <a:sym typeface="Open Sans"/>
            </a:endParaRPr>
          </a:p>
        </p:txBody>
      </p:sp>
      <p:pic>
        <p:nvPicPr>
          <p:cNvPr id="62" name="Google Shape;62;p13"/>
          <p:cNvPicPr preferRelativeResize="0"/>
          <p:nvPr/>
        </p:nvPicPr>
        <p:blipFill>
          <a:blip r:embed="rId7">
            <a:alphaModFix/>
          </a:blip>
          <a:stretch>
            <a:fillRect/>
          </a:stretch>
        </p:blipFill>
        <p:spPr>
          <a:xfrm>
            <a:off x="3886204" y="2221860"/>
            <a:ext cx="3429000" cy="2283713"/>
          </a:xfrm>
          <a:prstGeom prst="rect">
            <a:avLst/>
          </a:prstGeom>
          <a:noFill/>
          <a:ln>
            <a:noFill/>
          </a:ln>
        </p:spPr>
      </p:pic>
      <p:sp>
        <p:nvSpPr>
          <p:cNvPr id="63" name="Google Shape;63;p13"/>
          <p:cNvSpPr txBox="1"/>
          <p:nvPr/>
        </p:nvSpPr>
        <p:spPr>
          <a:xfrm>
            <a:off x="3886200" y="2219163"/>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l">
              <a:spcBef>
                <a:spcPts val="0"/>
              </a:spcBef>
              <a:spcAft>
                <a:spcPts val="0"/>
              </a:spcAft>
              <a:buNone/>
            </a:pPr>
            <a:r>
              <a:rPr i="1" lang="en" sz="1000">
                <a:solidFill>
                  <a:schemeClr val="dk1"/>
                </a:solidFill>
                <a:latin typeface="Open Sans"/>
                <a:ea typeface="Open Sans"/>
                <a:cs typeface="Open Sans"/>
                <a:sym typeface="Open Sans"/>
              </a:rPr>
              <a:t>Larawan ng sanggunian</a:t>
            </a:r>
            <a:endParaRPr i="1" sz="1000">
              <a:solidFill>
                <a:schemeClr val="dk1"/>
              </a:solidFill>
              <a:latin typeface="Open Sans"/>
              <a:ea typeface="Open Sans"/>
              <a:cs typeface="Open Sans"/>
              <a:sym typeface="Open Sans"/>
            </a:endParaRPr>
          </a:p>
        </p:txBody>
      </p:sp>
      <p:pic>
        <p:nvPicPr>
          <p:cNvPr id="64" name="Google Shape;64;p13"/>
          <p:cNvPicPr preferRelativeResize="0"/>
          <p:nvPr/>
        </p:nvPicPr>
        <p:blipFill>
          <a:blip r:embed="rId7">
            <a:alphaModFix amt="8000"/>
          </a:blip>
          <a:stretch>
            <a:fillRect/>
          </a:stretch>
        </p:blipFill>
        <p:spPr>
          <a:xfrm>
            <a:off x="457204" y="2220510"/>
            <a:ext cx="3429000" cy="2283713"/>
          </a:xfrm>
          <a:prstGeom prst="rect">
            <a:avLst/>
          </a:prstGeom>
          <a:noFill/>
          <a:ln cap="flat" cmpd="sng" w="9525">
            <a:solidFill>
              <a:schemeClr val="dk2"/>
            </a:solidFill>
            <a:prstDash val="solid"/>
            <a:round/>
            <a:headEnd len="sm" w="sm" type="none"/>
            <a:tailEnd len="sm" w="sm" type="none"/>
          </a:ln>
        </p:spPr>
      </p:pic>
      <p:sp>
        <p:nvSpPr>
          <p:cNvPr id="65" name="Google Shape;65;p13"/>
          <p:cNvSpPr txBox="1"/>
          <p:nvPr/>
        </p:nvSpPr>
        <p:spPr>
          <a:xfrm>
            <a:off x="457200" y="2219175"/>
            <a:ext cx="3000000" cy="492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l">
              <a:spcBef>
                <a:spcPts val="0"/>
              </a:spcBef>
              <a:spcAft>
                <a:spcPts val="0"/>
              </a:spcAft>
              <a:buNone/>
            </a:pPr>
            <a:r>
              <a:rPr i="1" lang="en" sz="1000">
                <a:solidFill>
                  <a:srgbClr val="D9D9D9"/>
                </a:solidFill>
                <a:latin typeface="Open Sans"/>
                <a:ea typeface="Open Sans"/>
                <a:cs typeface="Open Sans"/>
                <a:sym typeface="Open Sans"/>
              </a:rPr>
              <a:t>Magpinta dito</a:t>
            </a:r>
            <a:endParaRPr i="1" sz="1000">
              <a:solidFill>
                <a:srgbClr val="D9D9D9"/>
              </a:solidFill>
            </a:endParaRPr>
          </a:p>
        </p:txBody>
      </p:sp>
      <p:sp>
        <p:nvSpPr>
          <p:cNvPr id="66" name="Google Shape;66;p13"/>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Apple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Mga pangunahing kaalaman sa pagpipinta ng watercolor - Apple</a:t>
            </a:r>
            <a:endParaRPr i="1" sz="1300">
              <a:latin typeface="Open Sans"/>
              <a:ea typeface="Open Sans"/>
              <a:cs typeface="Open Sans"/>
              <a:sym typeface="Open Sans"/>
            </a:endParaRPr>
          </a:p>
          <a:p>
            <a:pPr indent="0" lvl="0" marL="0" rtl="0" algn="l">
              <a:spcBef>
                <a:spcPts val="0"/>
              </a:spcBef>
              <a:spcAft>
                <a:spcPts val="0"/>
              </a:spcAft>
              <a:buNone/>
            </a:pPr>
            <a:r>
              <a:t/>
            </a:r>
            <a:endParaRPr sz="95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50">
                <a:latin typeface="Open Sans"/>
                <a:ea typeface="Open Sans"/>
                <a:cs typeface="Open Sans"/>
                <a:sym typeface="Open Sans"/>
              </a:rPr>
              <a:t>Watercolour works best when you paint from light to dark. This is the opposite of drawing. This worksheet is to help you see the different shapes of light and dark in objects. If this is your first time, simply use thin layers of the same colour. Otherwise, try going from a warm colour, like light orange, to a cool colour, like dark purple. </a:t>
            </a:r>
            <a:endParaRPr sz="95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5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950">
                <a:latin typeface="Open Sans"/>
                <a:ea typeface="Open Sans"/>
                <a:cs typeface="Open Sans"/>
                <a:sym typeface="Open Sans"/>
              </a:rPr>
              <a:t>Pinakamahusay na gumagana ang watercolor kapag nagpinta ka mula sa liwanag hanggang sa madilimIto ang kabaligtaran ng pagguhit. Ang worksheet na ito ay upang matulungan kang makita ang iba't ibang hugis ng liwanag at madilim sa mga bagay. Kung ito ang iyong unang pagkakataon, gumamit lamang ng mga manipis na layer ng parehong kulay. Kung hindi, subukang pumunta mula sa isang mainit na kulay, tulad ng mapusyaw na orange, patungo sa isang malamig na kulay, tulad ng dark purple.</a:t>
            </a:r>
            <a:endParaRPr i="1" sz="950">
              <a:solidFill>
                <a:schemeClr val="dk1"/>
              </a:solidFill>
              <a:latin typeface="Open Sans"/>
              <a:ea typeface="Open Sans"/>
              <a:cs typeface="Open Sans"/>
              <a:sym typeface="Open San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pic>
        <p:nvPicPr>
          <p:cNvPr id="71" name="Google Shape;71;p14"/>
          <p:cNvPicPr preferRelativeResize="0"/>
          <p:nvPr/>
        </p:nvPicPr>
        <p:blipFill>
          <a:blip r:embed="rId3">
            <a:alphaModFix amt="80000"/>
          </a:blip>
          <a:stretch>
            <a:fillRect/>
          </a:stretch>
        </p:blipFill>
        <p:spPr>
          <a:xfrm>
            <a:off x="3886213" y="7309850"/>
            <a:ext cx="3429000" cy="2416437"/>
          </a:xfrm>
          <a:prstGeom prst="rect">
            <a:avLst/>
          </a:prstGeom>
          <a:noFill/>
          <a:ln cap="flat" cmpd="sng" w="9525">
            <a:solidFill>
              <a:schemeClr val="dk2"/>
            </a:solidFill>
            <a:prstDash val="solid"/>
            <a:round/>
            <a:headEnd len="sm" w="sm" type="none"/>
            <a:tailEnd len="sm" w="sm" type="none"/>
          </a:ln>
        </p:spPr>
      </p:pic>
      <p:pic>
        <p:nvPicPr>
          <p:cNvPr id="72" name="Google Shape;72;p14"/>
          <p:cNvPicPr preferRelativeResize="0"/>
          <p:nvPr/>
        </p:nvPicPr>
        <p:blipFill>
          <a:blip r:embed="rId4">
            <a:alphaModFix amt="60000"/>
          </a:blip>
          <a:stretch>
            <a:fillRect/>
          </a:stretch>
        </p:blipFill>
        <p:spPr>
          <a:xfrm>
            <a:off x="457200" y="7309850"/>
            <a:ext cx="3429000" cy="2416437"/>
          </a:xfrm>
          <a:prstGeom prst="rect">
            <a:avLst/>
          </a:prstGeom>
          <a:noFill/>
          <a:ln cap="flat" cmpd="sng" w="9525">
            <a:solidFill>
              <a:schemeClr val="dk2"/>
            </a:solidFill>
            <a:prstDash val="solid"/>
            <a:round/>
            <a:headEnd len="sm" w="sm" type="none"/>
            <a:tailEnd len="sm" w="sm" type="none"/>
          </a:ln>
        </p:spPr>
      </p:pic>
      <p:pic>
        <p:nvPicPr>
          <p:cNvPr id="73" name="Google Shape;73;p14"/>
          <p:cNvPicPr preferRelativeResize="0"/>
          <p:nvPr/>
        </p:nvPicPr>
        <p:blipFill>
          <a:blip r:embed="rId5">
            <a:alphaModFix amt="40000"/>
          </a:blip>
          <a:stretch>
            <a:fillRect/>
          </a:stretch>
        </p:blipFill>
        <p:spPr>
          <a:xfrm>
            <a:off x="3886213" y="4893425"/>
            <a:ext cx="3429000" cy="2416437"/>
          </a:xfrm>
          <a:prstGeom prst="rect">
            <a:avLst/>
          </a:prstGeom>
          <a:noFill/>
          <a:ln cap="flat" cmpd="sng" w="9525">
            <a:solidFill>
              <a:schemeClr val="dk2"/>
            </a:solidFill>
            <a:prstDash val="solid"/>
            <a:round/>
            <a:headEnd len="sm" w="sm" type="none"/>
            <a:tailEnd len="sm" w="sm" type="none"/>
          </a:ln>
        </p:spPr>
      </p:pic>
      <p:pic>
        <p:nvPicPr>
          <p:cNvPr id="74" name="Google Shape;74;p14"/>
          <p:cNvPicPr preferRelativeResize="0"/>
          <p:nvPr/>
        </p:nvPicPr>
        <p:blipFill>
          <a:blip r:embed="rId6">
            <a:alphaModFix amt="20000"/>
          </a:blip>
          <a:stretch>
            <a:fillRect/>
          </a:stretch>
        </p:blipFill>
        <p:spPr>
          <a:xfrm>
            <a:off x="457200" y="4893425"/>
            <a:ext cx="3429000" cy="2416437"/>
          </a:xfrm>
          <a:prstGeom prst="rect">
            <a:avLst/>
          </a:prstGeom>
          <a:noFill/>
          <a:ln cap="flat" cmpd="sng" w="9525">
            <a:solidFill>
              <a:schemeClr val="dk2"/>
            </a:solidFill>
            <a:prstDash val="solid"/>
            <a:round/>
            <a:headEnd len="sm" w="sm" type="none"/>
            <a:tailEnd len="sm" w="sm" type="none"/>
          </a:ln>
        </p:spPr>
      </p:pic>
      <p:sp>
        <p:nvSpPr>
          <p:cNvPr id="75" name="Google Shape;75;p14"/>
          <p:cNvSpPr txBox="1"/>
          <p:nvPr/>
        </p:nvSpPr>
        <p:spPr>
          <a:xfrm>
            <a:off x="457200" y="311225"/>
            <a:ext cx="6858000" cy="1744800"/>
          </a:xfrm>
          <a:prstGeom prst="rect">
            <a:avLst/>
          </a:prstGeom>
          <a:noFill/>
          <a:ln>
            <a:noFill/>
          </a:ln>
        </p:spPr>
        <p:txBody>
          <a:bodyPr anchorCtr="0" anchor="t" bIns="0" lIns="0" spcFirstLastPara="1" rIns="0" wrap="square" tIns="0">
            <a:noAutofit/>
          </a:bodyPr>
          <a:lstStyle/>
          <a:p>
            <a:pPr indent="0" lvl="0" marL="0" rtl="0" algn="l">
              <a:spcBef>
                <a:spcPts val="0"/>
              </a:spcBef>
              <a:spcAft>
                <a:spcPts val="0"/>
              </a:spcAft>
              <a:buNone/>
            </a:pPr>
            <a:r>
              <a:rPr lang="en" sz="1500">
                <a:latin typeface="Open Sans"/>
                <a:ea typeface="Open Sans"/>
                <a:cs typeface="Open Sans"/>
                <a:sym typeface="Open Sans"/>
              </a:rPr>
              <a:t>Watercolour painting basics - </a:t>
            </a:r>
            <a:r>
              <a:rPr b="1" lang="en" sz="1500">
                <a:latin typeface="Open Sans"/>
                <a:ea typeface="Open Sans"/>
                <a:cs typeface="Open Sans"/>
                <a:sym typeface="Open Sans"/>
              </a:rPr>
              <a:t>Orange</a:t>
            </a:r>
            <a:endParaRPr sz="1500">
              <a:latin typeface="Open Sans"/>
              <a:ea typeface="Open Sans"/>
              <a:cs typeface="Open Sans"/>
              <a:sym typeface="Open Sans"/>
            </a:endParaRPr>
          </a:p>
          <a:p>
            <a:pPr indent="0" lvl="0" marL="0" rtl="0" algn="l">
              <a:spcBef>
                <a:spcPts val="0"/>
              </a:spcBef>
              <a:spcAft>
                <a:spcPts val="0"/>
              </a:spcAft>
              <a:buNone/>
            </a:pPr>
            <a:r>
              <a:rPr i="1" lang="en" sz="1300">
                <a:latin typeface="Open Sans"/>
                <a:ea typeface="Open Sans"/>
                <a:cs typeface="Open Sans"/>
                <a:sym typeface="Open Sans"/>
              </a:rPr>
              <a:t>Mga pangunahing kaalaman sa pagpipinta ng watercolor - Orange</a:t>
            </a:r>
            <a:endParaRPr i="1" sz="1300">
              <a:latin typeface="Open Sans"/>
              <a:ea typeface="Open Sans"/>
              <a:cs typeface="Open Sans"/>
              <a:sym typeface="Open Sans"/>
            </a:endParaRPr>
          </a:p>
          <a:p>
            <a:pPr indent="0" lvl="0" marL="0" rtl="0" algn="l">
              <a:spcBef>
                <a:spcPts val="0"/>
              </a:spcBef>
              <a:spcAft>
                <a:spcPts val="0"/>
              </a:spcAft>
              <a:buNone/>
            </a:pPr>
            <a:r>
              <a:t/>
            </a:r>
            <a:endParaRPr sz="95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lang="en" sz="950">
                <a:latin typeface="Open Sans"/>
                <a:ea typeface="Open Sans"/>
                <a:cs typeface="Open Sans"/>
                <a:sym typeface="Open Sans"/>
              </a:rPr>
              <a:t>Watercolour works best when you paint from light to dark. This is the opposite of drawing. This worksheet is to help you see the different shapes of light and dark in objects.If this is your first time, simply use thin layers of the same colour. Otherwise, try going from a warm colour, like light orange, to a cool colour, like dark purple. </a:t>
            </a:r>
            <a:endParaRPr sz="95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t/>
            </a:r>
            <a:endParaRPr sz="950">
              <a:latin typeface="Open Sans"/>
              <a:ea typeface="Open Sans"/>
              <a:cs typeface="Open Sans"/>
              <a:sym typeface="Open Sans"/>
            </a:endParaRPr>
          </a:p>
          <a:p>
            <a:pPr indent="0" lvl="0" marL="0" rtl="0" algn="l">
              <a:spcBef>
                <a:spcPts val="0"/>
              </a:spcBef>
              <a:spcAft>
                <a:spcPts val="0"/>
              </a:spcAft>
              <a:buClr>
                <a:schemeClr val="dk1"/>
              </a:buClr>
              <a:buSzPts val="1100"/>
              <a:buFont typeface="Arial"/>
              <a:buNone/>
            </a:pPr>
            <a:r>
              <a:rPr i="1" lang="en" sz="950">
                <a:latin typeface="Open Sans"/>
                <a:ea typeface="Open Sans"/>
                <a:cs typeface="Open Sans"/>
                <a:sym typeface="Open Sans"/>
              </a:rPr>
              <a:t>Pinakamahusay na gumagana ang watercolor kapag nagpinta ka mula sa liwanag hanggang sa madilimIto ang kabaligtaran ng pagguhit. Ang worksheet na ito ay upang matulungan kang makita ang iba't ibang hugis ng liwanag at madilim sa mga bagay. Kung ito ang iyong unang pagkakataon, gumamit lang ng mga manipis na layer ng parehong kulay. Kung hindi, subukang pumunta mula sa isang mainit na kulay, tulad ng mapusyaw na orange, patungo sa isang malamig na kulay, tulad ng dark purple.</a:t>
            </a:r>
            <a:endParaRPr i="1" sz="950">
              <a:solidFill>
                <a:schemeClr val="dk1"/>
              </a:solidFill>
              <a:latin typeface="Open Sans"/>
              <a:ea typeface="Open Sans"/>
              <a:cs typeface="Open Sans"/>
              <a:sym typeface="Open Sans"/>
            </a:endParaRPr>
          </a:p>
        </p:txBody>
      </p:sp>
      <p:sp>
        <p:nvSpPr>
          <p:cNvPr id="76" name="Google Shape;76;p14"/>
          <p:cNvSpPr txBox="1"/>
          <p:nvPr/>
        </p:nvSpPr>
        <p:spPr>
          <a:xfrm>
            <a:off x="886225" y="69432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1. A very thin layer of lights first</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Isang napakanipis na layer ng mga ilaw muna</a:t>
            </a:r>
            <a:endParaRPr i="1" sz="1000">
              <a:solidFill>
                <a:schemeClr val="dk1"/>
              </a:solidFill>
              <a:latin typeface="Open Sans"/>
              <a:ea typeface="Open Sans"/>
              <a:cs typeface="Open Sans"/>
              <a:sym typeface="Open Sans"/>
            </a:endParaRPr>
          </a:p>
        </p:txBody>
      </p:sp>
      <p:sp>
        <p:nvSpPr>
          <p:cNvPr id="77" name="Google Shape;77;p14"/>
          <p:cNvSpPr txBox="1"/>
          <p:nvPr/>
        </p:nvSpPr>
        <p:spPr>
          <a:xfrm>
            <a:off x="3886213" y="6943188"/>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2. Let it dry, then add light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Hayaang matuyo, pagkatapos ay magdagdag ng mapusyaw na kulay abo</a:t>
            </a:r>
            <a:endParaRPr i="1" sz="1000">
              <a:solidFill>
                <a:schemeClr val="dk1"/>
              </a:solidFill>
              <a:latin typeface="Open Sans"/>
              <a:ea typeface="Open Sans"/>
              <a:cs typeface="Open Sans"/>
              <a:sym typeface="Open Sans"/>
            </a:endParaRPr>
          </a:p>
        </p:txBody>
      </p:sp>
      <p:pic>
        <p:nvPicPr>
          <p:cNvPr id="78" name="Google Shape;78;p14"/>
          <p:cNvPicPr preferRelativeResize="0"/>
          <p:nvPr/>
        </p:nvPicPr>
        <p:blipFill>
          <a:blip r:embed="rId7">
            <a:alphaModFix/>
          </a:blip>
          <a:stretch>
            <a:fillRect/>
          </a:stretch>
        </p:blipFill>
        <p:spPr>
          <a:xfrm>
            <a:off x="3886200" y="2219175"/>
            <a:ext cx="3429000" cy="2416437"/>
          </a:xfrm>
          <a:prstGeom prst="rect">
            <a:avLst/>
          </a:prstGeom>
          <a:noFill/>
          <a:ln>
            <a:noFill/>
          </a:ln>
        </p:spPr>
      </p:pic>
      <p:sp>
        <p:nvSpPr>
          <p:cNvPr id="79" name="Google Shape;79;p14"/>
          <p:cNvSpPr txBox="1"/>
          <p:nvPr/>
        </p:nvSpPr>
        <p:spPr>
          <a:xfrm>
            <a:off x="4057825" y="4266300"/>
            <a:ext cx="32574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Reference image</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Larawan ng sanggunian</a:t>
            </a:r>
            <a:endParaRPr i="1" sz="1000">
              <a:solidFill>
                <a:schemeClr val="dk1"/>
              </a:solidFill>
              <a:latin typeface="Open Sans"/>
              <a:ea typeface="Open Sans"/>
              <a:cs typeface="Open Sans"/>
              <a:sym typeface="Open Sans"/>
            </a:endParaRPr>
          </a:p>
        </p:txBody>
      </p:sp>
      <p:pic>
        <p:nvPicPr>
          <p:cNvPr id="80" name="Google Shape;80;p14"/>
          <p:cNvPicPr preferRelativeResize="0"/>
          <p:nvPr/>
        </p:nvPicPr>
        <p:blipFill>
          <a:blip r:embed="rId7">
            <a:alphaModFix amt="10000"/>
          </a:blip>
          <a:stretch>
            <a:fillRect/>
          </a:stretch>
        </p:blipFill>
        <p:spPr>
          <a:xfrm>
            <a:off x="457200" y="2219163"/>
            <a:ext cx="3429000" cy="2416437"/>
          </a:xfrm>
          <a:prstGeom prst="rect">
            <a:avLst/>
          </a:prstGeom>
          <a:noFill/>
          <a:ln cap="flat" cmpd="sng" w="9525">
            <a:solidFill>
              <a:schemeClr val="dk2"/>
            </a:solidFill>
            <a:prstDash val="solid"/>
            <a:round/>
            <a:headEnd len="sm" w="sm" type="none"/>
            <a:tailEnd len="sm" w="sm" type="none"/>
          </a:ln>
        </p:spPr>
      </p:pic>
      <p:sp>
        <p:nvSpPr>
          <p:cNvPr id="81" name="Google Shape;81;p14"/>
          <p:cNvSpPr txBox="1"/>
          <p:nvPr/>
        </p:nvSpPr>
        <p:spPr>
          <a:xfrm>
            <a:off x="886200" y="4266300"/>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rgbClr val="D9D9D9"/>
                </a:solidFill>
                <a:latin typeface="Open Sans"/>
                <a:ea typeface="Open Sans"/>
                <a:cs typeface="Open Sans"/>
                <a:sym typeface="Open Sans"/>
              </a:rPr>
              <a:t>Paint here</a:t>
            </a:r>
            <a:endParaRPr b="1" sz="1000">
              <a:solidFill>
                <a:srgbClr val="D9D9D9"/>
              </a:solidFill>
              <a:latin typeface="Open Sans"/>
              <a:ea typeface="Open Sans"/>
              <a:cs typeface="Open Sans"/>
              <a:sym typeface="Open Sans"/>
            </a:endParaRPr>
          </a:p>
          <a:p>
            <a:pPr indent="0" lvl="0" marL="0" rtl="0" algn="r">
              <a:spcBef>
                <a:spcPts val="0"/>
              </a:spcBef>
              <a:spcAft>
                <a:spcPts val="0"/>
              </a:spcAft>
              <a:buNone/>
            </a:pPr>
            <a:r>
              <a:rPr i="1" lang="en" sz="1000">
                <a:solidFill>
                  <a:srgbClr val="D9D9D9"/>
                </a:solidFill>
                <a:latin typeface="Open Sans"/>
                <a:ea typeface="Open Sans"/>
                <a:cs typeface="Open Sans"/>
                <a:sym typeface="Open Sans"/>
              </a:rPr>
              <a:t>Magpinta dito</a:t>
            </a:r>
            <a:endParaRPr i="1" sz="1000">
              <a:solidFill>
                <a:srgbClr val="D9D9D9"/>
              </a:solidFill>
              <a:latin typeface="Open Sans"/>
              <a:ea typeface="Open Sans"/>
              <a:cs typeface="Open Sans"/>
              <a:sym typeface="Open Sans"/>
            </a:endParaRPr>
          </a:p>
        </p:txBody>
      </p:sp>
      <p:sp>
        <p:nvSpPr>
          <p:cNvPr id="82" name="Google Shape;82;p14"/>
          <p:cNvSpPr txBox="1"/>
          <p:nvPr/>
        </p:nvSpPr>
        <p:spPr>
          <a:xfrm>
            <a:off x="886225" y="9356975"/>
            <a:ext cx="3000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solidFill>
                  <a:schemeClr val="dk1"/>
                </a:solidFill>
                <a:latin typeface="Open Sans"/>
                <a:ea typeface="Open Sans"/>
                <a:cs typeface="Open Sans"/>
                <a:sym typeface="Open Sans"/>
              </a:rPr>
              <a:t>3. Let that dry, then add dark greys</a:t>
            </a:r>
            <a:endParaRPr b="1" sz="1000">
              <a:solidFill>
                <a:schemeClr val="dk1"/>
              </a:solidFill>
              <a:latin typeface="Open Sans"/>
              <a:ea typeface="Open Sans"/>
              <a:cs typeface="Open Sans"/>
              <a:sym typeface="Open Sans"/>
            </a:endParaRPr>
          </a:p>
          <a:p>
            <a:pPr indent="0" lvl="0" marL="0" rtl="0" algn="r">
              <a:spcBef>
                <a:spcPts val="0"/>
              </a:spcBef>
              <a:spcAft>
                <a:spcPts val="0"/>
              </a:spcAft>
              <a:buNone/>
            </a:pPr>
            <a:r>
              <a:rPr i="1" lang="en" sz="1000">
                <a:solidFill>
                  <a:schemeClr val="dk1"/>
                </a:solidFill>
                <a:latin typeface="Open Sans"/>
                <a:ea typeface="Open Sans"/>
                <a:cs typeface="Open Sans"/>
                <a:sym typeface="Open Sans"/>
              </a:rPr>
              <a:t>Hayaang matuyo iyon, pagkatapos ay magdagdag ng dark grey</a:t>
            </a:r>
            <a:endParaRPr i="1" sz="1000">
              <a:solidFill>
                <a:schemeClr val="dk1"/>
              </a:solidFill>
              <a:latin typeface="Open Sans"/>
              <a:ea typeface="Open Sans"/>
              <a:cs typeface="Open Sans"/>
              <a:sym typeface="Open Sans"/>
            </a:endParaRPr>
          </a:p>
        </p:txBody>
      </p:sp>
      <p:sp>
        <p:nvSpPr>
          <p:cNvPr id="83" name="Google Shape;83;p14"/>
          <p:cNvSpPr txBox="1"/>
          <p:nvPr/>
        </p:nvSpPr>
        <p:spPr>
          <a:xfrm>
            <a:off x="3886225" y="9356975"/>
            <a:ext cx="3429000" cy="369300"/>
          </a:xfrm>
          <a:prstGeom prst="rect">
            <a:avLst/>
          </a:prstGeom>
          <a:noFill/>
          <a:ln>
            <a:noFill/>
          </a:ln>
        </p:spPr>
        <p:txBody>
          <a:bodyPr anchorCtr="0" anchor="b" bIns="91425" lIns="91425" spcFirstLastPara="1" rIns="91425" wrap="square" tIns="91425">
            <a:noAutofit/>
          </a:bodyPr>
          <a:lstStyle/>
          <a:p>
            <a:pPr indent="0" lvl="0" marL="0" rtl="0" algn="r">
              <a:spcBef>
                <a:spcPts val="0"/>
              </a:spcBef>
              <a:spcAft>
                <a:spcPts val="0"/>
              </a:spcAft>
              <a:buNone/>
            </a:pPr>
            <a:r>
              <a:rPr b="1" lang="en" sz="1000">
                <a:latin typeface="Open Sans"/>
                <a:ea typeface="Open Sans"/>
                <a:cs typeface="Open Sans"/>
                <a:sym typeface="Open Sans"/>
              </a:rPr>
              <a:t>4. Then add the darkest greys</a:t>
            </a:r>
            <a:endParaRPr b="1" sz="1000">
              <a:latin typeface="Open Sans"/>
              <a:ea typeface="Open Sans"/>
              <a:cs typeface="Open Sans"/>
              <a:sym typeface="Open Sans"/>
            </a:endParaRPr>
          </a:p>
          <a:p>
            <a:pPr indent="0" lvl="0" marL="0" rtl="0" algn="r">
              <a:spcBef>
                <a:spcPts val="0"/>
              </a:spcBef>
              <a:spcAft>
                <a:spcPts val="0"/>
              </a:spcAft>
              <a:buNone/>
            </a:pPr>
            <a:r>
              <a:rPr i="1" lang="en" sz="1000">
                <a:latin typeface="Open Sans"/>
                <a:ea typeface="Open Sans"/>
                <a:cs typeface="Open Sans"/>
                <a:sym typeface="Open Sans"/>
              </a:rPr>
              <a:t>Pagkatapos ay idagdag ang pinakamadilim na kulay abo</a:t>
            </a:r>
            <a:endParaRPr i="1" sz="1000">
              <a:latin typeface="Open Sans"/>
              <a:ea typeface="Open Sans"/>
              <a:cs typeface="Open Sans"/>
              <a:sym typeface="Open Sans"/>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